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1" r:id="rId5"/>
    <p:sldId id="289" r:id="rId6"/>
    <p:sldId id="276" r:id="rId7"/>
    <p:sldId id="291" r:id="rId8"/>
    <p:sldId id="295" r:id="rId9"/>
    <p:sldId id="265" r:id="rId10"/>
    <p:sldId id="299" r:id="rId11"/>
    <p:sldId id="300" r:id="rId12"/>
    <p:sldId id="301" r:id="rId13"/>
    <p:sldId id="302" r:id="rId14"/>
    <p:sldId id="304" r:id="rId15"/>
    <p:sldId id="303" r:id="rId16"/>
    <p:sldId id="305" r:id="rId17"/>
    <p:sldId id="306" r:id="rId18"/>
    <p:sldId id="308" r:id="rId19"/>
    <p:sldId id="315" r:id="rId20"/>
    <p:sldId id="309" r:id="rId21"/>
    <p:sldId id="310" r:id="rId22"/>
    <p:sldId id="290" r:id="rId23"/>
    <p:sldId id="281" r:id="rId24"/>
    <p:sldId id="282" r:id="rId25"/>
    <p:sldId id="287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1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343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2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4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5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6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7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8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9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10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1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4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5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 userDrawn="1">
            <p:custDataLst>
              <p:tags r:id="rId4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 userDrawn="1"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 userDrawn="1"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 userDrawn="1"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 userDrawn="1"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 userDrawn="1"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 userDrawn="1">
            <p:custDataLst>
              <p:tags r:id="rId8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 userDrawn="1">
            <p:custDataLst>
              <p:tags r:id="rId7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4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5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4.xml"/><Relationship Id="rId23" Type="http://schemas.openxmlformats.org/officeDocument/2006/relationships/tags" Target="../tags/tag183.xml"/><Relationship Id="rId22" Type="http://schemas.openxmlformats.org/officeDocument/2006/relationships/tags" Target="../tags/tag182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0.xml"/><Relationship Id="rId8" Type="http://schemas.openxmlformats.org/officeDocument/2006/relationships/tags" Target="../tags/tag240.xml"/><Relationship Id="rId7" Type="http://schemas.openxmlformats.org/officeDocument/2006/relationships/image" Target="../media/image7.png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image" Target="../media/image1.png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1.xml"/><Relationship Id="rId8" Type="http://schemas.openxmlformats.org/officeDocument/2006/relationships/tags" Target="../tags/tag246.xml"/><Relationship Id="rId7" Type="http://schemas.openxmlformats.org/officeDocument/2006/relationships/image" Target="../media/image8.png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image" Target="../media/image1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2.xml"/><Relationship Id="rId8" Type="http://schemas.openxmlformats.org/officeDocument/2006/relationships/tags" Target="../tags/tag252.xml"/><Relationship Id="rId7" Type="http://schemas.openxmlformats.org/officeDocument/2006/relationships/image" Target="../media/image9.png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1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3.xml"/><Relationship Id="rId8" Type="http://schemas.openxmlformats.org/officeDocument/2006/relationships/tags" Target="../tags/tag258.xml"/><Relationship Id="rId7" Type="http://schemas.openxmlformats.org/officeDocument/2006/relationships/image" Target="../media/image10.png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image" Target="../media/image1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4.xml"/><Relationship Id="rId8" Type="http://schemas.openxmlformats.org/officeDocument/2006/relationships/tags" Target="../tags/tag264.xml"/><Relationship Id="rId7" Type="http://schemas.openxmlformats.org/officeDocument/2006/relationships/image" Target="../media/image11.png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image" Target="../media/image1.png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5.xml"/><Relationship Id="rId8" Type="http://schemas.openxmlformats.org/officeDocument/2006/relationships/tags" Target="../tags/tag270.xml"/><Relationship Id="rId7" Type="http://schemas.openxmlformats.org/officeDocument/2006/relationships/image" Target="../media/image12.png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1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6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6.xml"/><Relationship Id="rId8" Type="http://schemas.openxmlformats.org/officeDocument/2006/relationships/tags" Target="../tags/tag276.xml"/><Relationship Id="rId7" Type="http://schemas.openxmlformats.org/officeDocument/2006/relationships/image" Target="../media/image13.png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image" Target="../media/image1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7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7.xml"/><Relationship Id="rId8" Type="http://schemas.openxmlformats.org/officeDocument/2006/relationships/tags" Target="../tags/tag282.xml"/><Relationship Id="rId7" Type="http://schemas.openxmlformats.org/officeDocument/2006/relationships/image" Target="../media/image14.png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image" Target="../media/image1.png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8.xml"/><Relationship Id="rId8" Type="http://schemas.openxmlformats.org/officeDocument/2006/relationships/tags" Target="../tags/tag288.xml"/><Relationship Id="rId7" Type="http://schemas.openxmlformats.org/officeDocument/2006/relationships/image" Target="../media/image15.png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1.png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9.xml"/><Relationship Id="rId8" Type="http://schemas.openxmlformats.org/officeDocument/2006/relationships/tags" Target="../tags/tag294.xml"/><Relationship Id="rId7" Type="http://schemas.openxmlformats.org/officeDocument/2006/relationships/image" Target="../media/image16.png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image" Target="../media/image1.png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6.xml"/><Relationship Id="rId13" Type="http://schemas.openxmlformats.org/officeDocument/2006/relationships/themeOverride" Target="../theme/themeOverride2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3" Type="http://schemas.openxmlformats.org/officeDocument/2006/relationships/notesSlide" Target="../notesSlides/notesSlide21.xml"/><Relationship Id="rId32" Type="http://schemas.openxmlformats.org/officeDocument/2006/relationships/slideLayout" Target="../slideLayouts/slideLayout7.xml"/><Relationship Id="rId31" Type="http://schemas.openxmlformats.org/officeDocument/2006/relationships/themeOverride" Target="../theme/themeOverride21.xml"/><Relationship Id="rId30" Type="http://schemas.openxmlformats.org/officeDocument/2006/relationships/tags" Target="../tags/tag327.xml"/><Relationship Id="rId3" Type="http://schemas.openxmlformats.org/officeDocument/2006/relationships/tags" Target="../tags/tag300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299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2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6" Type="http://schemas.openxmlformats.org/officeDocument/2006/relationships/notesSlide" Target="../notesSlides/notesSlide22.xml"/><Relationship Id="rId15" Type="http://schemas.openxmlformats.org/officeDocument/2006/relationships/slideLayout" Target="../slideLayouts/slideLayout7.xml"/><Relationship Id="rId14" Type="http://schemas.openxmlformats.org/officeDocument/2006/relationships/themeOverride" Target="../theme/themeOverride22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tags" Target="../tags/tag32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2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image" Target="../media/image1.png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hemeOverride" Target="../theme/themeOverride4.xml"/><Relationship Id="rId10" Type="http://schemas.openxmlformats.org/officeDocument/2006/relationships/tags" Target="../tags/tag210.xml"/><Relationship Id="rId1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5.xml"/><Relationship Id="rId4" Type="http://schemas.openxmlformats.org/officeDocument/2006/relationships/tags" Target="../tags/tag213.xml"/><Relationship Id="rId3" Type="http://schemas.openxmlformats.org/officeDocument/2006/relationships/image" Target="../media/image3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6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7.xml"/><Relationship Id="rId8" Type="http://schemas.openxmlformats.org/officeDocument/2006/relationships/tags" Target="../tags/tag222.xml"/><Relationship Id="rId7" Type="http://schemas.openxmlformats.org/officeDocument/2006/relationships/image" Target="../media/image4.png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1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8.xml"/><Relationship Id="rId8" Type="http://schemas.openxmlformats.org/officeDocument/2006/relationships/tags" Target="../tags/tag228.xml"/><Relationship Id="rId7" Type="http://schemas.openxmlformats.org/officeDocument/2006/relationships/image" Target="../media/image5.png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1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9.xml"/><Relationship Id="rId8" Type="http://schemas.openxmlformats.org/officeDocument/2006/relationships/tags" Target="../tags/tag234.xml"/><Relationship Id="rId7" Type="http://schemas.openxmlformats.org/officeDocument/2006/relationships/image" Target="../media/image6.png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image" Target="../media/image1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18642" y="1672977"/>
            <a:ext cx="8153446" cy="1474112"/>
          </a:xfrm>
        </p:spPr>
        <p:txBody>
          <a:bodyPr>
            <a:normAutofit/>
          </a:bodyPr>
          <a:lstStyle/>
          <a:p>
            <a:r>
              <a:rPr lang="zh-CN" altLang="en-US" dirty="0"/>
              <a:t>食品零售数据分析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675120" y="4707255"/>
            <a:ext cx="3934460" cy="507365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700" spc="0">
                <a:solidFill>
                  <a:schemeClr val="tx1"/>
                </a:solidFill>
                <a:latin typeface="+mn-lt"/>
                <a:ea typeface="+mn-ea"/>
              </a:rPr>
              <a:t>时间：2023年11月</a:t>
            </a:r>
            <a:r>
              <a:rPr lang="en-US" altLang="zh-CN" sz="2700" spc="0">
                <a:solidFill>
                  <a:schemeClr val="tx1"/>
                </a:solidFill>
                <a:latin typeface="+mn-lt"/>
                <a:ea typeface="+mn-ea"/>
              </a:rPr>
              <a:t>3</a:t>
            </a:r>
            <a:r>
              <a:rPr lang="zh-CN" altLang="en-US" sz="2700" spc="0">
                <a:solidFill>
                  <a:schemeClr val="tx1"/>
                </a:solidFill>
                <a:latin typeface="+mn-lt"/>
                <a:ea typeface="+mn-ea"/>
              </a:rPr>
              <a:t>日</a:t>
            </a:r>
            <a:endParaRPr lang="zh-CN" altLang="en-US" sz="2700" spc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1120" y="46926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第一组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2511425" y="3147060"/>
            <a:ext cx="70415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基于Hadoop和Js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数据分析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项目总结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04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14528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商店建立年份对销售额的影响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145203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05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14528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各类商品的销售量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300229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05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0439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各类商品的销售量（可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进行滚轮放大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查看）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7065240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06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商品销售额的最高值和最低值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柱状图显示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)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273199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06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商品销售额的最高值和最低值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数据视图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)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7424399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06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商品销售额的最高值和最低值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折线图显示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)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7388160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06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商品销售额的最高值和最低值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堆叠显示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)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499304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07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智慧大屏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效果展示图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491615"/>
            <a:ext cx="7200000" cy="3874971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08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Mysql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数据库数据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展示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6912000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08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21342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Mysql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数据库数据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展示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6912000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4501771" y="2827888"/>
            <a:ext cx="896940" cy="144655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rm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endParaRPr lang="zh-CN" altLang="en-US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398770" y="3136265"/>
            <a:ext cx="2670810" cy="82994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项目介绍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2327416" y="4401418"/>
            <a:ext cx="896940" cy="144655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rm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endParaRPr lang="zh-CN" altLang="en-US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3239770" y="4724400"/>
            <a:ext cx="2670810" cy="80010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项目展示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6296281" y="4401501"/>
            <a:ext cx="896940" cy="144655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rm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endParaRPr lang="zh-CN" altLang="en-US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7193280" y="4724400"/>
            <a:ext cx="2670810" cy="80010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 lnSpcReduction="10000"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团队心得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1" name="任意多边形: 形状 30"/>
          <p:cNvSpPr/>
          <p:nvPr>
            <p:custDataLst>
              <p:tags r:id="rId7"/>
            </p:custDataLst>
          </p:nvPr>
        </p:nvSpPr>
        <p:spPr>
          <a:xfrm>
            <a:off x="5198493" y="1387061"/>
            <a:ext cx="6993507" cy="556590"/>
          </a:xfrm>
          <a:custGeom>
            <a:avLst/>
            <a:gdLst>
              <a:gd name="connsiteX0" fmla="*/ 342570 w 6993507"/>
              <a:gd name="connsiteY0" fmla="*/ 0 h 556590"/>
              <a:gd name="connsiteX1" fmla="*/ 6993507 w 6993507"/>
              <a:gd name="connsiteY1" fmla="*/ 0 h 556590"/>
              <a:gd name="connsiteX2" fmla="*/ 6993507 w 6993507"/>
              <a:gd name="connsiteY2" fmla="*/ 556590 h 556590"/>
              <a:gd name="connsiteX3" fmla="*/ 0 w 6993507"/>
              <a:gd name="connsiteY3" fmla="*/ 556590 h 5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3507" h="556590">
                <a:moveTo>
                  <a:pt x="342570" y="0"/>
                </a:moveTo>
                <a:lnTo>
                  <a:pt x="6993507" y="0"/>
                </a:lnTo>
                <a:lnTo>
                  <a:pt x="6993507" y="556590"/>
                </a:lnTo>
                <a:lnTo>
                  <a:pt x="0" y="55659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8"/>
            </p:custDataLst>
          </p:nvPr>
        </p:nvSpPr>
        <p:spPr>
          <a:xfrm>
            <a:off x="0" y="1374361"/>
            <a:ext cx="657225" cy="556590"/>
          </a:xfrm>
          <a:custGeom>
            <a:avLst/>
            <a:gdLst>
              <a:gd name="connsiteX0" fmla="*/ 113196 w 657225"/>
              <a:gd name="connsiteY0" fmla="*/ 0 h 556590"/>
              <a:gd name="connsiteX1" fmla="*/ 657225 w 657225"/>
              <a:gd name="connsiteY1" fmla="*/ 0 h 556590"/>
              <a:gd name="connsiteX2" fmla="*/ 417029 w 657225"/>
              <a:gd name="connsiteY2" fmla="*/ 556590 h 556590"/>
              <a:gd name="connsiteX3" fmla="*/ 0 w 657225"/>
              <a:gd name="connsiteY3" fmla="*/ 556590 h 556590"/>
              <a:gd name="connsiteX4" fmla="*/ 0 w 657225"/>
              <a:gd name="connsiteY4" fmla="*/ 262302 h 5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556590">
                <a:moveTo>
                  <a:pt x="113196" y="0"/>
                </a:moveTo>
                <a:lnTo>
                  <a:pt x="657225" y="0"/>
                </a:lnTo>
                <a:lnTo>
                  <a:pt x="417029" y="556590"/>
                </a:lnTo>
                <a:lnTo>
                  <a:pt x="0" y="556590"/>
                </a:lnTo>
                <a:lnTo>
                  <a:pt x="0" y="26230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平行四边形 32"/>
          <p:cNvSpPr/>
          <p:nvPr>
            <p:custDataLst>
              <p:tags r:id="rId9"/>
            </p:custDataLst>
          </p:nvPr>
        </p:nvSpPr>
        <p:spPr>
          <a:xfrm>
            <a:off x="691747" y="992450"/>
            <a:ext cx="346478" cy="267968"/>
          </a:xfrm>
          <a:prstGeom prst="parallelogram">
            <a:avLst>
              <a:gd name="adj" fmla="val 4127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3092602" y="1336135"/>
            <a:ext cx="1688636" cy="493987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1470797" y="1260418"/>
            <a:ext cx="2137107" cy="830997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rm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目录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  <a:cs typeface="+mj-cs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270250" y="2538652"/>
            <a:ext cx="5651500" cy="1093751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5400" b="1" i="1" dirty="0">
                <a:solidFill>
                  <a:schemeClr val="accent1"/>
                </a:solidFill>
                <a:ea typeface="微软雅黑" panose="020B0503020204020204" charset="-122"/>
                <a:cs typeface="+mn-cs"/>
              </a:rPr>
              <a:t>项目心得</a:t>
            </a:r>
            <a:endParaRPr lang="zh-CN" altLang="en-US" sz="5400" b="1" i="1" dirty="0">
              <a:solidFill>
                <a:schemeClr val="accent1"/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226050" y="1500505"/>
            <a:ext cx="17399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445" b="0" dirty="0">
                <a:solidFill>
                  <a:schemeClr val="accent1"/>
                </a:solidFill>
              </a:rPr>
              <a:t>3</a:t>
            </a:r>
            <a:endParaRPr lang="en-US" altLang="zh-CN" sz="4445" b="0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444615" y="3836670"/>
            <a:ext cx="4662805" cy="1609725"/>
            <a:chOff x="1103821" y="2405064"/>
            <a:chExt cx="4511393" cy="1226821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103821" y="2489200"/>
              <a:ext cx="4511393" cy="1142685"/>
            </a:xfrm>
            <a:prstGeom prst="rect">
              <a:avLst/>
            </a:prstGeom>
            <a:noFill/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1852613" y="2405064"/>
              <a:ext cx="3200400" cy="17145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815987" y="3836839"/>
            <a:ext cx="4662510" cy="1609200"/>
            <a:chOff x="1103821" y="2405064"/>
            <a:chExt cx="4511393" cy="1226821"/>
          </a:xfrm>
        </p:grpSpPr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1103821" y="2489200"/>
              <a:ext cx="4511393" cy="1142685"/>
            </a:xfrm>
            <a:prstGeom prst="rect">
              <a:avLst/>
            </a:prstGeom>
            <a:noFill/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1852613" y="2405064"/>
              <a:ext cx="3200400" cy="17145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6444615" y="1773555"/>
            <a:ext cx="4662805" cy="1604010"/>
            <a:chOff x="1103821" y="2405064"/>
            <a:chExt cx="4511393" cy="1226821"/>
          </a:xfrm>
        </p:grpSpPr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1103821" y="2489200"/>
              <a:ext cx="4511393" cy="1142685"/>
            </a:xfrm>
            <a:prstGeom prst="rect">
              <a:avLst/>
            </a:prstGeom>
            <a:noFill/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1852613" y="2405064"/>
              <a:ext cx="3200400" cy="17145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829310" y="1768475"/>
            <a:ext cx="4662805" cy="1609725"/>
            <a:chOff x="1103821" y="2405064"/>
            <a:chExt cx="4511393" cy="1226821"/>
          </a:xfrm>
        </p:grpSpPr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103821" y="2489200"/>
              <a:ext cx="4511393" cy="1142685"/>
            </a:xfrm>
            <a:prstGeom prst="rect">
              <a:avLst/>
            </a:prstGeom>
            <a:noFill/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1852613" y="2405064"/>
              <a:ext cx="3200400" cy="17145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6444832" y="3506476"/>
            <a:ext cx="850985" cy="8509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6444832" y="1460631"/>
            <a:ext cx="850985" cy="850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815987" y="3519957"/>
            <a:ext cx="850985" cy="850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815987" y="1460631"/>
            <a:ext cx="850985" cy="8509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文本框 18"/>
          <p:cNvSpPr txBox="1"/>
          <p:nvPr>
            <p:custDataLst>
              <p:tags r:id="rId17"/>
            </p:custDataLst>
          </p:nvPr>
        </p:nvSpPr>
        <p:spPr>
          <a:xfrm>
            <a:off x="2430780" y="2164715"/>
            <a:ext cx="3058160" cy="115062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n-cs"/>
              </a:rPr>
              <a:t>不同地区对销售额的贡献不同，有助于精准资源分配和市场策略制定。某些地区可能是销售的关键驱动力，需要更多的资源和关注。</a:t>
            </a:r>
            <a:endParaRPr lang="da-DK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2424863" y="4242926"/>
            <a:ext cx="3050525" cy="115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n-cs"/>
              </a:rPr>
              <a:t>了解各类商品的销售情况，可帮助商家更好地管理库存、调整定价和促销策略。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1195070" y="2405380"/>
            <a:ext cx="1231200" cy="70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地理分布分析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1191176" y="4473075"/>
            <a:ext cx="1229511" cy="70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商品销售量分析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6" name="Shape 3613"/>
          <p:cNvSpPr/>
          <p:nvPr>
            <p:custDataLst>
              <p:tags r:id="rId21"/>
            </p:custDataLst>
          </p:nvPr>
        </p:nvSpPr>
        <p:spPr>
          <a:xfrm>
            <a:off x="6652624" y="3714268"/>
            <a:ext cx="435402" cy="4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Shape 3622"/>
          <p:cNvSpPr/>
          <p:nvPr>
            <p:custDataLst>
              <p:tags r:id="rId22"/>
            </p:custDataLst>
          </p:nvPr>
        </p:nvSpPr>
        <p:spPr>
          <a:xfrm>
            <a:off x="6652624" y="1668423"/>
            <a:ext cx="435402" cy="4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Shape 3629"/>
          <p:cNvSpPr/>
          <p:nvPr>
            <p:custDataLst>
              <p:tags r:id="rId23"/>
            </p:custDataLst>
          </p:nvPr>
        </p:nvSpPr>
        <p:spPr>
          <a:xfrm>
            <a:off x="1023779" y="1668423"/>
            <a:ext cx="435402" cy="4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Shape 3654"/>
          <p:cNvSpPr/>
          <p:nvPr>
            <p:custDataLst>
              <p:tags r:id="rId24"/>
            </p:custDataLst>
          </p:nvPr>
        </p:nvSpPr>
        <p:spPr>
          <a:xfrm>
            <a:off x="1023779" y="3727749"/>
            <a:ext cx="435402" cy="4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5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5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5"/>
            </p:custDataLst>
          </p:nvPr>
        </p:nvSpPr>
        <p:spPr>
          <a:xfrm>
            <a:off x="1167130" y="480060"/>
            <a:ext cx="10275570" cy="75692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食品销售额分析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总结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3" name="文本框 18"/>
          <p:cNvSpPr txBox="1"/>
          <p:nvPr>
            <p:custDataLst>
              <p:tags r:id="rId26"/>
            </p:custDataLst>
          </p:nvPr>
        </p:nvSpPr>
        <p:spPr>
          <a:xfrm>
            <a:off x="8053070" y="2164715"/>
            <a:ext cx="3051175" cy="115062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n-cs"/>
              </a:rPr>
              <a:t>某些食品类别表现出色，可能是主要利润来源。商家可以优化库存和促销策略，以满足消费者需求并提高销售额。</a:t>
            </a:r>
            <a:endParaRPr lang="da-DK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4" name="文本框 33"/>
          <p:cNvSpPr txBox="1"/>
          <p:nvPr>
            <p:custDataLst>
              <p:tags r:id="rId27"/>
            </p:custDataLst>
          </p:nvPr>
        </p:nvSpPr>
        <p:spPr>
          <a:xfrm>
            <a:off x="8047379" y="4242926"/>
            <a:ext cx="3050882" cy="115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n-cs"/>
              </a:rPr>
              <a:t>地理位置对销售量、物品单价和脂肪含量的偏好有所影响，这为个性化销售策略提供了指导，有助于满足不同地区和消费者的需求。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5" name="文本框 34"/>
          <p:cNvSpPr txBox="1"/>
          <p:nvPr>
            <p:custDataLst>
              <p:tags r:id="rId28"/>
            </p:custDataLst>
          </p:nvPr>
        </p:nvSpPr>
        <p:spPr>
          <a:xfrm>
            <a:off x="6811010" y="2405380"/>
            <a:ext cx="1231265" cy="70104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食品类别对比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6" name="文本框 35"/>
          <p:cNvSpPr txBox="1"/>
          <p:nvPr>
            <p:custDataLst>
              <p:tags r:id="rId29"/>
            </p:custDataLst>
          </p:nvPr>
        </p:nvSpPr>
        <p:spPr>
          <a:xfrm>
            <a:off x="6800285" y="4473075"/>
            <a:ext cx="1231515" cy="70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商店建立年份影响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3022600" y="0"/>
            <a:ext cx="274320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/>
          <p:cNvSpPr txBox="1"/>
          <p:nvPr>
            <p:custDataLst>
              <p:tags r:id="rId2"/>
            </p:custDataLst>
          </p:nvPr>
        </p:nvSpPr>
        <p:spPr>
          <a:xfrm>
            <a:off x="341630" y="3819525"/>
            <a:ext cx="3466465" cy="17424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食品销售额数据分析项目为商家提供了重要见解，可以优化业务决策，提高销售效益，满足客户需求，优化库存管理，取得竞争优势。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60070" y="2752090"/>
            <a:ext cx="2869565" cy="92900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项目总结</a:t>
            </a:r>
            <a:endParaRPr lang="zh-CN" altLang="en-US" sz="4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4725448" y="4858416"/>
            <a:ext cx="823404" cy="823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3212021" y="1018687"/>
            <a:ext cx="823404" cy="823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3898900" y="2938552"/>
            <a:ext cx="823404" cy="823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18"/>
          <p:cNvSpPr txBox="1"/>
          <p:nvPr>
            <p:custDataLst>
              <p:tags r:id="rId7"/>
            </p:custDataLst>
          </p:nvPr>
        </p:nvSpPr>
        <p:spPr>
          <a:xfrm>
            <a:off x="4215130" y="1019175"/>
            <a:ext cx="6579870" cy="98679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通过分析地理分布，我们为商家提供了更明智的资源分配建议，以便更好地满足地区市场需求。食品类别对比分析有助于商家调整产品组合，满足消费者需求，提高销售额和利润。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文本框 18"/>
          <p:cNvSpPr txBox="1"/>
          <p:nvPr>
            <p:custDataLst>
              <p:tags r:id="rId8"/>
            </p:custDataLst>
          </p:nvPr>
        </p:nvSpPr>
        <p:spPr>
          <a:xfrm>
            <a:off x="4906645" y="2938780"/>
            <a:ext cx="6751955" cy="8229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商店建立年份的影响分析可帮助商家了解历史性能趋势，为未来制定战略提供有力依据。商品销售量分析提供了库存管理和促销优化的重要信息，以提高库存周转率。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  <a:sym typeface="+mn-ea"/>
              </a:rPr>
              <a:t>地理位置偏好分析使商家能够制定更有针对性的销售策略，提供个性化服务，提高客户满意度。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6" name="文本框 18"/>
          <p:cNvSpPr txBox="1"/>
          <p:nvPr>
            <p:custDataLst>
              <p:tags r:id="rId9"/>
            </p:custDataLst>
          </p:nvPr>
        </p:nvSpPr>
        <p:spPr>
          <a:xfrm>
            <a:off x="5765800" y="4858091"/>
            <a:ext cx="6146800" cy="93474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这次数据分析项目为商家提供了深刻的见解，有助于更智能地管理业务，提高销售额和利润，满足市场需求，并提升竞争力。在未来，商家可以根据这些见解调整策略，实现持续的增长和成功。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7" name="Shape 3660"/>
          <p:cNvSpPr/>
          <p:nvPr>
            <p:custDataLst>
              <p:tags r:id="rId10"/>
            </p:custDataLst>
          </p:nvPr>
        </p:nvSpPr>
        <p:spPr>
          <a:xfrm>
            <a:off x="3429788" y="1241211"/>
            <a:ext cx="378356" cy="378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Shape 3664"/>
          <p:cNvSpPr/>
          <p:nvPr>
            <p:custDataLst>
              <p:tags r:id="rId11"/>
            </p:custDataLst>
          </p:nvPr>
        </p:nvSpPr>
        <p:spPr>
          <a:xfrm>
            <a:off x="4121204" y="3164652"/>
            <a:ext cx="378356" cy="378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Shape 3685"/>
          <p:cNvSpPr/>
          <p:nvPr>
            <p:custDataLst>
              <p:tags r:id="rId12"/>
            </p:custDataLst>
          </p:nvPr>
        </p:nvSpPr>
        <p:spPr>
          <a:xfrm>
            <a:off x="4947972" y="5107714"/>
            <a:ext cx="378356" cy="309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1"/>
                  <a:pt x="11071" y="14400"/>
                  <a:pt x="10800" y="14400"/>
                </a:cubicBezTo>
                <a:cubicBezTo>
                  <a:pt x="10529" y="14400"/>
                  <a:pt x="10309" y="14131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5"/>
                  <a:pt x="12273" y="13800"/>
                </a:cubicBezTo>
                <a:cubicBezTo>
                  <a:pt x="12273" y="12806"/>
                  <a:pt x="11613" y="11999"/>
                  <a:pt x="10800" y="11999"/>
                </a:cubicBezTo>
                <a:cubicBezTo>
                  <a:pt x="9987" y="11999"/>
                  <a:pt x="9327" y="12806"/>
                  <a:pt x="9327" y="13800"/>
                </a:cubicBezTo>
                <a:cubicBezTo>
                  <a:pt x="9327" y="14795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1"/>
                  <a:pt x="5671" y="14400"/>
                  <a:pt x="5400" y="14400"/>
                </a:cubicBezTo>
                <a:cubicBezTo>
                  <a:pt x="5129" y="14400"/>
                  <a:pt x="4909" y="14131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5"/>
                  <a:pt x="6873" y="13800"/>
                </a:cubicBezTo>
                <a:cubicBezTo>
                  <a:pt x="6873" y="12806"/>
                  <a:pt x="6213" y="11999"/>
                  <a:pt x="5400" y="11999"/>
                </a:cubicBezTo>
                <a:cubicBezTo>
                  <a:pt x="4587" y="11999"/>
                  <a:pt x="3927" y="12806"/>
                  <a:pt x="3927" y="13800"/>
                </a:cubicBezTo>
                <a:cubicBezTo>
                  <a:pt x="3927" y="14795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1"/>
                  <a:pt x="16471" y="14400"/>
                  <a:pt x="16200" y="14400"/>
                </a:cubicBezTo>
                <a:cubicBezTo>
                  <a:pt x="15929" y="14400"/>
                  <a:pt x="15709" y="14131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5"/>
                  <a:pt x="17673" y="13800"/>
                </a:cubicBezTo>
                <a:cubicBezTo>
                  <a:pt x="17673" y="12806"/>
                  <a:pt x="17013" y="11999"/>
                  <a:pt x="16200" y="11999"/>
                </a:cubicBezTo>
                <a:cubicBezTo>
                  <a:pt x="15387" y="11999"/>
                  <a:pt x="14727" y="12806"/>
                  <a:pt x="14727" y="13800"/>
                </a:cubicBezTo>
                <a:cubicBezTo>
                  <a:pt x="14727" y="14795"/>
                  <a:pt x="15387" y="15600"/>
                  <a:pt x="16200" y="156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270250" y="2538652"/>
            <a:ext cx="5651500" cy="1093751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5400" b="1" i="1" dirty="0">
                <a:solidFill>
                  <a:schemeClr val="accent1"/>
                </a:solidFill>
                <a:ea typeface="微软雅黑" panose="020B0503020204020204" charset="-122"/>
                <a:cs typeface="+mn-cs"/>
              </a:rPr>
              <a:t>项目介绍</a:t>
            </a:r>
            <a:endParaRPr lang="zh-CN" altLang="en-US" sz="5400" b="1" i="1" dirty="0">
              <a:solidFill>
                <a:schemeClr val="accent1"/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226050" y="1500505"/>
            <a:ext cx="17399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445" b="0" dirty="0">
                <a:solidFill>
                  <a:schemeClr val="accent1"/>
                </a:solidFill>
              </a:rPr>
              <a:t>1</a:t>
            </a:r>
            <a:endParaRPr lang="en-US" altLang="zh-CN" sz="4445" b="0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42520" y="997153"/>
            <a:ext cx="4670880" cy="70788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食品销售额数据分析</a:t>
            </a:r>
            <a:r>
              <a:rPr lang="zh-CN" altLang="en-US" sz="4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简介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09195" y="1873843"/>
            <a:ext cx="3098800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介绍：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18"/>
          <p:cNvSpPr txBox="1"/>
          <p:nvPr>
            <p:custDataLst>
              <p:tags r:id="rId3"/>
            </p:custDataLst>
          </p:nvPr>
        </p:nvSpPr>
        <p:spPr>
          <a:xfrm>
            <a:off x="1009015" y="2243455"/>
            <a:ext cx="4671060" cy="12636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食品销售额数据分析涵盖商铺地理分布、不同食品类别的交易额、商店建立年份对销售额的影响，以及各商品销售情况。这有助于商家了解市场，优化策略，提高竞争力。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5" name="图形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 flipH="1">
            <a:off x="942520" y="301580"/>
            <a:ext cx="1158912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009195" y="3635333"/>
            <a:ext cx="3098800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原因：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8"/>
          <p:cNvSpPr txBox="1"/>
          <p:nvPr>
            <p:custDataLst>
              <p:tags r:id="rId7"/>
            </p:custDataLst>
          </p:nvPr>
        </p:nvSpPr>
        <p:spPr>
          <a:xfrm>
            <a:off x="1009015" y="4023995"/>
            <a:ext cx="4671060" cy="17621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地理分布分析：帮助确定高销售地区，资源分配更有效。食品类别对比：揭示畅销类别，调整产品组合以满足需求。商店建立年份影响：了解历史销售趋势，指导未来决策。商品销售量分析：明确畅销商品，进行库存管理和促销优化。地理位置偏好分析：个性化销售策略，满足不同地区需求，提高销售额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80075" y="2484755"/>
            <a:ext cx="6364605" cy="267081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900805" y="367030"/>
            <a:ext cx="439039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445" b="0" dirty="0">
                <a:solidFill>
                  <a:schemeClr val="accent1"/>
                </a:solidFill>
              </a:rPr>
              <a:t>思路流程</a:t>
            </a:r>
            <a:r>
              <a:rPr lang="zh-CN" altLang="en-US" sz="4445" b="0" dirty="0">
                <a:solidFill>
                  <a:schemeClr val="accent1"/>
                </a:solidFill>
              </a:rPr>
              <a:t>展示</a:t>
            </a:r>
            <a:endParaRPr lang="zh-CN" altLang="en-US" sz="4445" b="0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04035" y="1167130"/>
            <a:ext cx="8584064" cy="504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270250" y="2538652"/>
            <a:ext cx="5651500" cy="1093751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5400" b="1" i="1" dirty="0">
                <a:solidFill>
                  <a:schemeClr val="accent1"/>
                </a:solidFill>
                <a:ea typeface="微软雅黑" panose="020B0503020204020204" charset="-122"/>
                <a:cs typeface="+mn-cs"/>
              </a:rPr>
              <a:t>项目展示</a:t>
            </a:r>
            <a:endParaRPr lang="zh-CN" altLang="en-US" sz="5400" b="1" i="1" dirty="0">
              <a:solidFill>
                <a:schemeClr val="accent1"/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226050" y="1500505"/>
            <a:ext cx="17399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445" b="0" dirty="0">
                <a:solidFill>
                  <a:schemeClr val="accent1"/>
                </a:solidFill>
              </a:rPr>
              <a:t>2</a:t>
            </a:r>
            <a:endParaRPr lang="en-US" altLang="zh-CN" sz="4445" b="0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01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14528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商铺不同位置的地理分布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263945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02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19704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地理位置针对销量、物品单价、脂肪含量的偏好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8730"/>
            <a:ext cx="7327698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27100" y="1750695"/>
            <a:ext cx="3238500" cy="72136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03</a:t>
            </a:r>
            <a:endParaRPr lang="en-US" altLang="zh-CN" sz="4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18"/>
          <p:cNvSpPr txBox="1"/>
          <p:nvPr>
            <p:custDataLst>
              <p:tags r:id="rId2"/>
            </p:custDataLst>
          </p:nvPr>
        </p:nvSpPr>
        <p:spPr>
          <a:xfrm>
            <a:off x="927100" y="2605405"/>
            <a:ext cx="3467100" cy="14528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cs"/>
              </a:rPr>
              <a:t>食品类别交易额对比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>
            <a:off x="927100" y="1066800"/>
            <a:ext cx="1158912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9969500" y="5676900"/>
            <a:ext cx="2222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4200" y="1269365"/>
            <a:ext cx="7330232" cy="432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p="http://schemas.openxmlformats.org/presentationml/2006/main">
  <p:tag name="KSO_WM_SLIDE_BACKGROUND_TYPE" val="genera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p="http://schemas.openxmlformats.org/presentationml/2006/main">
  <p:tag name="KSO_WM_SLIDE_BACKGROUND_TYPE" val="leftRigh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SLIDE_BACKGROUND_TYPE" val="topBottom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5.xml><?xml version="1.0" encoding="utf-8"?>
<p:tagLst xmlns:p="http://schemas.openxmlformats.org/presentationml/2006/main">
  <p:tag name="KSO_WM_SLIDE_BACKGROUND_TYPE" val="bottomTo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185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ID" val="custom20184862_1*a*1"/>
  <p:tag name="KSO_WM_UNIT_PRESET_TEXT" val="品牌推广方案"/>
  <p:tag name="KSO_WM_UNIT_NOCLEAR" val="0"/>
  <p:tag name="KSO_WM_UNIT_DIAGRAM_ISNUMVISUAL" val="0"/>
  <p:tag name="KSO_WM_UNIT_DIAGRAM_ISREFERUNIT" val="0"/>
</p:tagLst>
</file>

<file path=ppt/tags/tag186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b"/>
  <p:tag name="KSO_WM_UNIT_INDEX" val="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ID" val="custom20184862_1*b*1"/>
  <p:tag name="KSO_WM_UNIT_PRESET_TEXT" val="汇报人姓名"/>
  <p:tag name="KSO_WM_UNIT_NOCLEAR" val="0"/>
  <p:tag name="KSO_WM_UNIT_DIAGRAM_ISNUMVISUAL" val="0"/>
  <p:tag name="KSO_WM_UNIT_DIAGRAM_ISREFERUNIT" val="0"/>
</p:tagLst>
</file>

<file path=ppt/tags/tag187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4520_1"/>
  <p:tag name="KSO_WM_TEMPLATE_CATEGORY" val="custom"/>
  <p:tag name="KSO_WM_TEMPLATE_INDEX" val="20184862"/>
  <p:tag name="KSO_WM_SLIDE_ID" val="custom20184862_1"/>
  <p:tag name="KSO_WM_SLIDE_INDEX" val="1"/>
  <p:tag name="KSO_WM_TEMPLATE_SUBCATEGORY" val="0"/>
  <p:tag name="KSO_WM_TEMPLATE_THUMBS_INDEX" val="1、6、7、8、10、22、30"/>
  <p:tag name="KSO_WM_SLIDE_SUBTYPE" val="pureTxt"/>
  <p:tag name="KSO_WM_TEMPLATE_MASTER_TYPE" val="1"/>
  <p:tag name="KSO_WM_TEMPLATE_COLOR_TYPE" val="1"/>
  <p:tag name="KSO_WM_TEMPLATE_MASTER_THUMB_INDEX" val="12"/>
</p:tagLst>
</file>

<file path=ppt/tags/tag188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4862_4*l_h_i*1_1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2_1"/>
  <p:tag name="KSO_WM_UNIT_LAYERLEVEL" val="1_1_1"/>
  <p:tag name="KSO_WM_UNIT_VALUE" val="1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4862_4*l_h_a*1_2_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1"/>
  <p:tag name="KSO_WM_UNIT_ID" val="custom20184862_4*l_h_i*1_2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4_1"/>
  <p:tag name="KSO_WM_UNIT_LAYERLEVEL" val="1_1_1"/>
  <p:tag name="KSO_WM_UNIT_VALUE" val="1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4862_4*l_h_a*1_4_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1"/>
  <p:tag name="KSO_WM_UNIT_ID" val="custom20184862_4*l_h_i*1_4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5_1"/>
  <p:tag name="KSO_WM_UNIT_LAYERLEVEL" val="1_1_1"/>
  <p:tag name="KSO_WM_UNIT_VALUE" val="1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4862_4*l_h_a*1_5_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4*i*0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DIAGRAM_GROUP_CODE" val="l1-1"/>
  <p:tag name="KSO_WM_TEMPLATE_CATEGORY" val="custom"/>
  <p:tag name="KSO_WM_TEMPLATE_INDEX" val="2018486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4*i*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DIAGRAM_GROUP_CODE" val="l1-1"/>
  <p:tag name="KSO_WM_TEMPLATE_CATEGORY" val="custom"/>
  <p:tag name="KSO_WM_TEMPLATE_INDEX" val="2018486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4*i*3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DIAGRAM_GROUP_CODE" val="l1-1"/>
  <p:tag name="KSO_WM_TEMPLATE_CATEGORY" val="custom"/>
  <p:tag name="KSO_WM_TEMPLATE_INDEX" val="2018486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TEMPLATE_CATEGORY" val="custom"/>
  <p:tag name="KSO_WM_TEMPLATE_INDEX" val="20184862"/>
  <p:tag name="KSO_WM_UNIT_TYPE" val="b"/>
  <p:tag name="KSO_WM_UNIT_INDEX" val="1"/>
  <p:tag name="KSO_WM_UNIT_LAYERLEVEL" val="1"/>
  <p:tag name="KSO_WM_UNIT_VALUE" val="5"/>
  <p:tag name="KSO_WM_UNIT_ISCONTENTSTITLE" val="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4862_4*b*1"/>
  <p:tag name="KSO_WM_UNIT_PRESET_TEXT" val="CONTENTS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ISCONTENTSTITLE" val="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4862_4*a*1"/>
  <p:tag name="KSO_WM_UNIT_PRESET_TEXT" val="目录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TAG_VERSION" val="1.0"/>
  <p:tag name="KSO_WM_SLIDE_ITEM_CNT" val="4"/>
  <p:tag name="KSO_WM_SLIDE_LAYOUT" val="a_b_l"/>
  <p:tag name="KSO_WM_SLIDE_LAYOUT_CNT" val="1_1_1"/>
  <p:tag name="KSO_WM_SLIDE_TYPE" val="contents"/>
  <p:tag name="KSO_WM_BEAUTIFY_FLAG" val="#wm#"/>
  <p:tag name="KSO_WM_COMBINE_RELATE_SLIDE_ID" val="background20184520_4"/>
  <p:tag name="KSO_WM_TEMPLATE_CATEGORY" val="custom"/>
  <p:tag name="KSO_WM_TEMPLATE_INDEX" val="20184862"/>
  <p:tag name="KSO_WM_SLIDE_ID" val="custom20184862_4"/>
  <p:tag name="KSO_WM_SLIDE_INDEX" val="4"/>
  <p:tag name="KSO_WM_DIAGRAM_GROUP_CODE" val="l1-1"/>
  <p:tag name="KSO_WM_TEMPLATE_SUBCATEGORY" val="0"/>
  <p:tag name="KSO_WM_SLIDE_SUBTYPE" val="diag"/>
  <p:tag name="KSO_WM_SLIDE_DIAGTYPE" val="l"/>
  <p:tag name="KSO_WM_TEMPLATE_MASTER_TYPE" val="1"/>
  <p:tag name="KSO_WM_TEMPLATE_COLOR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201.xml><?xml version="1.0" encoding="utf-8"?>
<p:tagLst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</p:tagLst>
</file>

<file path=ppt/tags/tag203.xml><?xml version="1.0" encoding="utf-8"?>
<p:tagLst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84862_19*a*1"/>
  <p:tag name="KSO_WM_UNIT_NOCLEAR" val="0"/>
  <p:tag name="KSO_WM_UNIT_DIAGRAM_ISNUMVISUAL" val="0"/>
  <p:tag name="KSO_WM_UNIT_DIAGRAM_ISREFERUNIT" val="0"/>
  <p:tag name="KSO_WM_UNIT_PRESET_TEXT" val="LOREM IPSUM"/>
</p:tagLst>
</file>

<file path=ppt/tags/tag204.xml><?xml version="1.0" encoding="utf-8"?>
<p:tagLst xmlns:p="http://schemas.openxmlformats.org/presentationml/2006/main">
  <p:tag name="KSO_WM_TEMPLATE_CATEGORY" val="custom"/>
  <p:tag name="KSO_WM_TEMPLATE_INDEX" val="20184862"/>
  <p:tag name="KSO_WM_UNIT_TYPE" val="b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84862_19*b*1"/>
  <p:tag name="KSO_WM_UNIT_NOCLEAR" val="0"/>
  <p:tag name="KSO_WM_UNIT_DIAGRAM_ISNUMVISUAL" val="0"/>
  <p:tag name="KSO_WM_UNIT_DIAGRAM_ISREFERUNIT" val="0"/>
  <p:tag name="KSO_WM_UNIT_PRESET_TEXT" val="LOREM IPSUM DOLOR"/>
</p:tagLst>
</file>

<file path=ppt/tags/tag205.xml><?xml version="1.0" encoding="utf-8"?>
<p:tagLst xmlns:p="http://schemas.openxmlformats.org/presentationml/2006/main">
  <p:tag name="KSO_WM_TEMPLATE_CATEGORY" val="custom"/>
  <p:tag name="KSO_WM_TEMPLATE_INDEX" val="20184862"/>
  <p:tag name="KSO_WM_UNIT_TYPE" val="f"/>
  <p:tag name="KSO_WM_UNIT_INDEX" val="1"/>
  <p:tag name="KSO_WM_UNIT_LAYERLEVEL" val="1"/>
  <p:tag name="KSO_WM_UNIT_VALUE" val="57"/>
  <p:tag name="KSO_WM_UNIT_HIGHLIGHT" val="0"/>
  <p:tag name="KSO_WM_UNIT_COMPATIBLE" val="0"/>
  <p:tag name="KSO_WM_BEAUTIFY_FLAG" val="#wm#"/>
  <p:tag name="KSO_WM_TAG_VERSION" val="1.0"/>
  <p:tag name="KSO_WM_UNIT_ID" val="custom20184862_19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19*i*3"/>
  <p:tag name="KSO_WM_TEMPLATE_CATEGORY" val="custom"/>
  <p:tag name="KSO_WM_TEMPLATE_INDEX" val="20184862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TEMPLATE_CATEGORY" val="custom"/>
  <p:tag name="KSO_WM_TEMPLATE_INDEX" val="20184862"/>
  <p:tag name="KSO_WM_UNIT_TYPE" val="b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"/>
  <p:tag name="KSO_WM_TAG_VERSION" val="1.0"/>
  <p:tag name="KSO_WM_UNIT_ID" val="custom20184862_19*b*1"/>
  <p:tag name="KSO_WM_UNIT_NOCLEAR" val="0"/>
  <p:tag name="KSO_WM_UNIT_DIAGRAM_ISNUMVISUAL" val="0"/>
  <p:tag name="KSO_WM_UNIT_DIAGRAM_ISREFERUNIT" val="0"/>
  <p:tag name="KSO_WM_UNIT_PRESET_TEXT" val="LOREM IPSUM DOLOR"/>
</p:tagLst>
</file>

<file path=ppt/tags/tag208.xml><?xml version="1.0" encoding="utf-8"?>
<p:tagLst xmlns:p="http://schemas.openxmlformats.org/presentationml/2006/main">
  <p:tag name="KSO_WM_TEMPLATE_CATEGORY" val="custom"/>
  <p:tag name="KSO_WM_TEMPLATE_INDEX" val="20184862"/>
  <p:tag name="KSO_WM_UNIT_TYPE" val="f"/>
  <p:tag name="KSO_WM_UNIT_INDEX" val="1"/>
  <p:tag name="KSO_WM_UNIT_LAYERLEVEL" val="1"/>
  <p:tag name="KSO_WM_UNIT_VALUE" val="57"/>
  <p:tag name="KSO_WM_UNIT_HIGHLIGHT" val="0"/>
  <p:tag name="KSO_WM_UNIT_COMPATIBLE" val="0"/>
  <p:tag name="KSO_WM_BEAUTIFY_FLAG" val=""/>
  <p:tag name="KSO_WM_TAG_VERSION" val="1.0"/>
  <p:tag name="KSO_WM_UNIT_ID" val="custom20184862_19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AG_VERSION" val="1.0"/>
  <p:tag name="KSO_WM_SLIDE_ITEM_CNT" val="0"/>
  <p:tag name="KSO_WM_SLIDE_LAYOUT" val="a_b_d_f"/>
  <p:tag name="KSO_WM_SLIDE_LAYOUT_CNT" val="1_1_1_1"/>
  <p:tag name="KSO_WM_SLIDE_TYPE" val="text"/>
  <p:tag name="KSO_WM_BEAUTIFY_FLAG" val="#wm#"/>
  <p:tag name="KSO_WM_SLIDE_POSITION" val="74*78"/>
  <p:tag name="KSO_WM_SLIDE_SIZE" val="795*385"/>
  <p:tag name="KSO_WM_COMBINE_RELATE_SLIDE_ID" val="background20184520_17"/>
  <p:tag name="KSO_WM_TEMPLATE_CATEGORY" val="custom"/>
  <p:tag name="KSO_WM_TEMPLATE_INDEX" val="20184862"/>
  <p:tag name="KSO_WM_SLIDE_ID" val="custom20184862_19"/>
  <p:tag name="KSO_WM_SLIDE_INDEX" val="19"/>
  <p:tag name="KSO_WM_TEMPLATE_SUBCATEGORY" val="0"/>
  <p:tag name="KSO_WM_SLIDE_SUBTYPE" val="picTxt"/>
  <p:tag name="KSO_WM_TEMPLATE_MASTER_TYPE" val="1"/>
  <p:tag name="KSO_WM_TEMPLATE_COLOR_TYPE" val="1"/>
</p:tagLst>
</file>

<file path=ppt/tags/tag211.xml><?xml version="1.0" encoding="utf-8"?>
<p:tagLst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</p:tagLst>
</file>

<file path=ppt/tags/tag214.xml><?xml version="1.0" encoding="utf-8"?>
<p:tagLst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215.xml><?xml version="1.0" encoding="utf-8"?>
<p:tagLst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</p:tagLst>
</file>

<file path=ppt/tags/tag217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18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23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24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29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35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36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41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42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47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48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53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54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59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65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66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71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72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77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78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83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84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89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0184862_8*a*1"/>
  <p:tag name="KSO_WM_UNIT_PRESET_TEXT" val="CLICK TO ADD YOUR TEXT"/>
  <p:tag name="KSO_WM_UNIT_NOCLEAR" val="0"/>
  <p:tag name="KSO_WM_UNIT_DIAGRAM_ISNUMVISUAL" val="0"/>
  <p:tag name="KSO_WM_UNIT_DIAGRAM_ISREFERUNIT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UNIT_ID" val="custom20184862_8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</p:tagLst>
</file>

<file path=ppt/tags/tag2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4"/>
  <p:tag name="KSO_WM_TEMPLATE_CATEGORY" val="custom"/>
  <p:tag name="KSO_WM_TEMPLATE_INDEX" val="20184862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862_8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TAG_VERSION" val="1.0"/>
  <p:tag name="KSO_WM_SLIDE_ITEM_CNT" val="0"/>
  <p:tag name="KSO_WM_SLIDE_LAYOUT" val="a_d_f_g"/>
  <p:tag name="KSO_WM_SLIDE_LAYOUT_CNT" val="1_1_1_1"/>
  <p:tag name="KSO_WM_SLIDE_TYPE" val="text"/>
  <p:tag name="KSO_WM_BEAUTIFY_FLAG" val="#wm#"/>
  <p:tag name="KSO_WM_SLIDE_POSITION" val="73*39"/>
  <p:tag name="KSO_WM_SLIDE_SIZE" val="887*423"/>
  <p:tag name="KSO_WM_COMBINE_RELATE_SLIDE_ID" val="background20184520_6"/>
  <p:tag name="KSO_WM_TEMPLATE_CATEGORY" val="custom"/>
  <p:tag name="KSO_WM_TEMPLATE_INDEX" val="20184862"/>
  <p:tag name="KSO_WM_SLIDE_ID" val="custom20184862_8"/>
  <p:tag name="KSO_WM_SLIDE_INDEX" val="8"/>
  <p:tag name="KSO_WM_TEMPLATE_SUBCATEGORY" val="0"/>
  <p:tag name="KSO_WM_SLIDE_SUBTYPE" val="picTxt"/>
  <p:tag name="KSO_WM_TEMPLATE_MASTER_TYPE" val="1"/>
  <p:tag name="KSO_WM_TEMPLATE_COLOR_TYPE" val="1"/>
</p:tagLst>
</file>

<file path=ppt/tags/tag295.xml><?xml version="1.0" encoding="utf-8"?>
<p:tagLst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296.xml><?xml version="1.0" encoding="utf-8"?>
<p:tagLst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</p:tagLst>
</file>

<file path=ppt/tags/tag298.xml><?xml version="1.0" encoding="utf-8"?>
<p:tagLst xmlns:p="http://schemas.openxmlformats.org/presentationml/2006/main">
  <p:tag name="KSO_WM_DIAGRAM_GROUP_CODE" val="l1-7"/>
  <p:tag name="KSO_WM_TAG_VERSION" val="1.0"/>
  <p:tag name="KSO_WM_BEAUTIFY_FLAG" val="#wm#"/>
  <p:tag name="KSO_WM_UNIT_TYPE" val="i"/>
  <p:tag name="KSO_WM_UNIT_ID" val="custom20184862_24*i*0"/>
  <p:tag name="KSO_WM_TEMPLATE_CATEGORY" val="custom"/>
  <p:tag name="KSO_WM_TEMPLATE_INDEX" val="20184862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7"/>
  <p:tag name="KSO_WM_UNIT_ID" val="custom20184862_24*l_h_i*1_4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4_2"/>
  <p:tag name="KSO_WM_UNIT_LAYERLEVEL" val="1_1_1"/>
  <p:tag name="KSO_WM_BEAUTIFY_FLAG" val="#wm#"/>
  <p:tag name="KSO_WM_TAG_VERSION" val="1.0"/>
  <p:tag name="KSO_WM_DIAGRAM_GROUP_CODE" val="l1-7"/>
  <p:tag name="KSO_WM_UNIT_ID" val="custom20184862_24*l_h_i*1_4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DIAGRAM_GROUP_CODE" val="l1-7"/>
  <p:tag name="KSO_WM_TAG_VERSION" val="1.0"/>
  <p:tag name="KSO_WM_BEAUTIFY_FLAG" val="#wm#"/>
  <p:tag name="KSO_WM_UNIT_TYPE" val="i"/>
  <p:tag name="KSO_WM_UNIT_ID" val="custom20184862_24*i*5"/>
  <p:tag name="KSO_WM_TEMPLATE_CATEGORY" val="custom"/>
  <p:tag name="KSO_WM_TEMPLATE_INDEX" val="20184862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3_1"/>
  <p:tag name="KSO_WM_UNIT_LAYERLEVEL" val="1_1_1"/>
  <p:tag name="KSO_WM_BEAUTIFY_FLAG" val="#wm#"/>
  <p:tag name="KSO_WM_TAG_VERSION" val="1.0"/>
  <p:tag name="KSO_WM_DIAGRAM_GROUP_CODE" val="l1-7"/>
  <p:tag name="KSO_WM_UNIT_ID" val="custom20184862_24*l_h_i*1_3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3_2"/>
  <p:tag name="KSO_WM_UNIT_LAYERLEVEL" val="1_1_1"/>
  <p:tag name="KSO_WM_BEAUTIFY_FLAG" val="#wm#"/>
  <p:tag name="KSO_WM_TAG_VERSION" val="1.0"/>
  <p:tag name="KSO_WM_DIAGRAM_GROUP_CODE" val="l1-7"/>
  <p:tag name="KSO_WM_UNIT_ID" val="custom20184862_24*l_h_i*1_3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DIAGRAM_GROUP_CODE" val="l1-7"/>
  <p:tag name="KSO_WM_TAG_VERSION" val="1.0"/>
  <p:tag name="KSO_WM_BEAUTIFY_FLAG" val="#wm#"/>
  <p:tag name="KSO_WM_UNIT_TYPE" val="i"/>
  <p:tag name="KSO_WM_UNIT_ID" val="custom20184862_24*i*10"/>
  <p:tag name="KSO_WM_TEMPLATE_CATEGORY" val="custom"/>
  <p:tag name="KSO_WM_TEMPLATE_INDEX" val="20184862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7"/>
  <p:tag name="KSO_WM_UNIT_ID" val="custom20184862_24*l_h_i*1_2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2_2"/>
  <p:tag name="KSO_WM_UNIT_LAYERLEVEL" val="1_1_1"/>
  <p:tag name="KSO_WM_BEAUTIFY_FLAG" val="#wm#"/>
  <p:tag name="KSO_WM_TAG_VERSION" val="1.0"/>
  <p:tag name="KSO_WM_DIAGRAM_GROUP_CODE" val="l1-7"/>
  <p:tag name="KSO_WM_UNIT_ID" val="custom20184862_24*l_h_i*1_2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DIAGRAM_GROUP_CODE" val="l1-7"/>
  <p:tag name="KSO_WM_TAG_VERSION" val="1.0"/>
  <p:tag name="KSO_WM_BEAUTIFY_FLAG" val="#wm#"/>
  <p:tag name="KSO_WM_UNIT_TYPE" val="i"/>
  <p:tag name="KSO_WM_UNIT_ID" val="custom20184862_24*i*15"/>
  <p:tag name="KSO_WM_TEMPLATE_CATEGORY" val="custom"/>
  <p:tag name="KSO_WM_TEMPLATE_INDEX" val="20184862"/>
  <p:tag name="KSO_WM_UNIT_INDEX" val="1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7"/>
  <p:tag name="KSO_WM_UNIT_ID" val="custom20184862_24*l_h_i*1_1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1_2"/>
  <p:tag name="KSO_WM_UNIT_LAYERLEVEL" val="1_1_1"/>
  <p:tag name="KSO_WM_BEAUTIFY_FLAG" val="#wm#"/>
  <p:tag name="KSO_WM_TAG_VERSION" val="1.0"/>
  <p:tag name="KSO_WM_DIAGRAM_GROUP_CODE" val="l1-7"/>
  <p:tag name="KSO_WM_UNIT_ID" val="custom20184862_24*l_h_i*1_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4_3"/>
  <p:tag name="KSO_WM_UNIT_LAYERLEVEL" val="1_1_1"/>
  <p:tag name="KSO_WM_BEAUTIFY_FLAG" val="#wm#"/>
  <p:tag name="KSO_WM_TAG_VERSION" val="1.0"/>
  <p:tag name="KSO_WM_DIAGRAM_GROUP_CODE" val="l1-7"/>
  <p:tag name="KSO_WM_UNIT_ID" val="custom20184862_24*l_h_i*1_4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2_3"/>
  <p:tag name="KSO_WM_UNIT_LAYERLEVEL" val="1_1_1"/>
  <p:tag name="KSO_WM_BEAUTIFY_FLAG" val="#wm#"/>
  <p:tag name="KSO_WM_TAG_VERSION" val="1.0"/>
  <p:tag name="KSO_WM_DIAGRAM_GROUP_CODE" val="l1-7"/>
  <p:tag name="KSO_WM_UNIT_ID" val="custom20184862_24*l_h_i*1_2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3_3"/>
  <p:tag name="KSO_WM_UNIT_LAYERLEVEL" val="1_1_1"/>
  <p:tag name="KSO_WM_BEAUTIFY_FLAG" val="#wm#"/>
  <p:tag name="KSO_WM_TAG_VERSION" val="1.0"/>
  <p:tag name="KSO_WM_DIAGRAM_GROUP_CODE" val="l1-7"/>
  <p:tag name="KSO_WM_UNIT_ID" val="custom20184862_24*l_h_i*1_3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1_3"/>
  <p:tag name="KSO_WM_UNIT_LAYERLEVEL" val="1_1_1"/>
  <p:tag name="KSO_WM_BEAUTIFY_FLAG" val="#wm#"/>
  <p:tag name="KSO_WM_TAG_VERSION" val="1.0"/>
  <p:tag name="KSO_WM_DIAGRAM_GROUP_CODE" val="l1-7"/>
  <p:tag name="KSO_WM_UNIT_ID" val="custom20184862_24*l_h_i*1_1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4.xml><?xml version="1.0" encoding="utf-8"?>
<p:tagLst xmlns:p="http://schemas.openxmlformats.org/presentationml/2006/main">
  <p:tag name="KSO_WM_TEMPLATE_CATEGORY" val="custom"/>
  <p:tag name="KSO_WM_TEMPLATE_INDEX" val="20184862"/>
  <p:tag name="KSO_WM_UNIT_TYPE" val="l_h_f"/>
  <p:tag name="KSO_WM_UNIT_INDEX" val="1_1_1"/>
  <p:tag name="KSO_WM_UNIT_LAYERLEVEL" val="1_1_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f*1_1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TEMPLATE_CATEGORY" val="custom"/>
  <p:tag name="KSO_WM_TEMPLATE_INDEX" val="20184862"/>
  <p:tag name="KSO_WM_UNIT_TYPE" val="l_h_f"/>
  <p:tag name="KSO_WM_UNIT_INDEX" val="1_3_1"/>
  <p:tag name="KSO_WM_UNIT_LAYERLEVEL" val="1_1_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f*1_3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16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1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a*1_1_1"/>
  <p:tag name="KSO_WM_UNIT_ISCONTENTSTITLE" val="0"/>
  <p:tag name="KSO_WM_UNIT_NOCLEAR" val="0"/>
  <p:tag name="KSO_WM_UNIT_DIAGRAM_ISNUMVISUAL" val="0"/>
  <p:tag name="KSO_WM_UNIT_DIAGRAM_ISREFERUNIT" val="0"/>
  <p:tag name="KSO_WM_UNIT_PRESET_TEXT" val="LOREM"/>
  <p:tag name="KSO_WM_UNIT_TEXT_FILL_FORE_SCHEMECOLOR_INDEX" val="13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3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a*1_3_1"/>
  <p:tag name="KSO_WM_UNIT_ISCONTENTSTITLE" val="0"/>
  <p:tag name="KSO_WM_UNIT_NOCLEAR" val="0"/>
  <p:tag name="KSO_WM_UNIT_DIAGRAM_ISNUMVISUAL" val="0"/>
  <p:tag name="KSO_WM_UNIT_DIAGRAM_ISREFERUNIT" val="0"/>
  <p:tag name="KSO_WM_UNIT_PRESET_TEXT" val="LOREM"/>
  <p:tag name="KSO_WM_UNIT_TEXT_FILL_FORE_SCHEMECOLOR_INDEX" val="13"/>
  <p:tag name="KSO_WM_UNIT_TEXT_FILL_TYPE" val="1"/>
  <p:tag name="KSO_WM_UNIT_USESOURCEFORMAT_APPLY" val="1"/>
</p:tagLst>
</file>

<file path=ppt/tags/tag318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4_4"/>
  <p:tag name="KSO_WM_UNIT_LAYERLEVEL" val="1_1_1"/>
  <p:tag name="KSO_WM_BEAUTIFY_FLAG" val="#wm#"/>
  <p:tag name="KSO_WM_TAG_VERSION" val="1.0"/>
  <p:tag name="KSO_WM_DIAGRAM_GROUP_CODE" val="l1-7"/>
  <p:tag name="KSO_WM_UNIT_ID" val="custom20184862_24*l_h_i*1_4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1"/>
</p:tagLst>
</file>

<file path=ppt/tags/tag319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2_4"/>
  <p:tag name="KSO_WM_UNIT_LAYERLEVEL" val="1_1_1"/>
  <p:tag name="KSO_WM_BEAUTIFY_FLAG" val="#wm#"/>
  <p:tag name="KSO_WM_TAG_VERSION" val="1.0"/>
  <p:tag name="KSO_WM_DIAGRAM_GROUP_CODE" val="l1-7"/>
  <p:tag name="KSO_WM_UNIT_ID" val="custom20184862_24*l_h_i*1_2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1_4"/>
  <p:tag name="KSO_WM_UNIT_LAYERLEVEL" val="1_1_1"/>
  <p:tag name="KSO_WM_BEAUTIFY_FLAG" val="#wm#"/>
  <p:tag name="KSO_WM_TAG_VERSION" val="1.0"/>
  <p:tag name="KSO_WM_DIAGRAM_GROUP_CODE" val="l1-7"/>
  <p:tag name="KSO_WM_UNIT_ID" val="custom20184862_24*l_h_i*1_1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1"/>
</p:tagLst>
</file>

<file path=ppt/tags/tag321.xml><?xml version="1.0" encoding="utf-8"?>
<p:tagLst xmlns:p="http://schemas.openxmlformats.org/presentationml/2006/main">
  <p:tag name="KSO_WM_TEMPLATE_CATEGORY" val="custom"/>
  <p:tag name="KSO_WM_TEMPLATE_INDEX" val="20184862"/>
  <p:tag name="KSO_WM_UNIT_TYPE" val="l_h_i"/>
  <p:tag name="KSO_WM_UNIT_INDEX" val="1_3_4"/>
  <p:tag name="KSO_WM_UNIT_LAYERLEVEL" val="1_1_1"/>
  <p:tag name="KSO_WM_BEAUTIFY_FLAG" val="#wm#"/>
  <p:tag name="KSO_WM_TAG_VERSION" val="1.0"/>
  <p:tag name="KSO_WM_DIAGRAM_GROUP_CODE" val="l1-7"/>
  <p:tag name="KSO_WM_UNIT_ID" val="custom20184862_24*l_h_i*1_3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1"/>
</p:tagLst>
</file>

<file path=ppt/tags/tag322.xml><?xml version="1.0" encoding="utf-8"?>
<p:tagLst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VALUE" val="28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TEMPLATE_CATEGORY" val="custom"/>
  <p:tag name="KSO_WM_TEMPLATE_INDEX" val="20184862"/>
  <p:tag name="KSO_WM_UNIT_TYPE" val="l_h_f"/>
  <p:tag name="KSO_WM_UNIT_INDEX" val="1_2_1"/>
  <p:tag name="KSO_WM_UNIT_LAYERLEVEL" val="1_1_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TEMPLATE_CATEGORY" val="custom"/>
  <p:tag name="KSO_WM_TEMPLATE_INDEX" val="20184862"/>
  <p:tag name="KSO_WM_UNIT_TYPE" val="l_h_f"/>
  <p:tag name="KSO_WM_UNIT_INDEX" val="1_4_1"/>
  <p:tag name="KSO_WM_UNIT_LAYERLEVEL" val="1_1_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f*1_4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2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a*1_2_1"/>
  <p:tag name="KSO_WM_UNIT_ISCONTENTSTITLE" val="0"/>
  <p:tag name="KSO_WM_UNIT_NOCLEAR" val="0"/>
  <p:tag name="KSO_WM_UNIT_DIAGRAM_ISNUMVISUAL" val="0"/>
  <p:tag name="KSO_WM_UNIT_DIAGRAM_ISREFERUNIT" val="0"/>
  <p:tag name="KSO_WM_UNIT_PRESET_TEXT" val="LOREM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TEMPLATE_CATEGORY" val="custom"/>
  <p:tag name="KSO_WM_TEMPLATE_INDEX" val="20184862"/>
  <p:tag name="KSO_WM_UNIT_TYPE" val="l_h_a"/>
  <p:tag name="KSO_WM_UNIT_INDEX" val="1_4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l_h_a*1_4_1"/>
  <p:tag name="KSO_WM_UNIT_ISCONTENTSTITLE" val="0"/>
  <p:tag name="KSO_WM_UNIT_NOCLEAR" val="0"/>
  <p:tag name="KSO_WM_UNIT_DIAGRAM_ISNUMVISUAL" val="0"/>
  <p:tag name="KSO_WM_UNIT_DIAGRAM_ISREFERUNIT" val="0"/>
  <p:tag name="KSO_WM_UNIT_PRESET_TEXT" val="LOREM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85.915*190.91"/>
  <p:tag name="KSO_WM_SLIDE_SIZE" val="784.079*277.639"/>
  <p:tag name="KSO_WM_COMBINE_RELATE_SLIDE_ID" val="background20184520_22"/>
  <p:tag name="KSO_WM_TEMPLATE_CATEGORY" val="custom"/>
  <p:tag name="KSO_WM_TEMPLATE_INDEX" val="20184862"/>
  <p:tag name="KSO_WM_SLIDE_ID" val="custom20184862_24"/>
  <p:tag name="KSO_WM_SLIDE_INDEX" val="24"/>
  <p:tag name="KSO_WM_DIAGRAM_GROUP_CODE" val="l1-7"/>
  <p:tag name="KSO_WM_TEMPLATE_SUBCATEGORY" val="0"/>
  <p:tag name="KSO_WM_SLIDE_SUBTYPE" val="diag"/>
  <p:tag name="KSO_WM_SLIDE_DIAGTYPE" val="l"/>
  <p:tag name="KSO_WM_TEMPLATE_MASTER_TYPE" val="1"/>
  <p:tag name="KSO_WM_TEMPLATE_COLOR_TYPE" val="1"/>
</p:tagLst>
</file>

<file path=ppt/tags/tag328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i*1_1"/>
  <p:tag name="KSO_WM_UNIT_LAYERLEVEL" val="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LINE_FORE_SCHEMECOLOR_INDEX" val="14"/>
  <p:tag name="KSO_WM_UNIT_LINE_FILL_TYPE" val="2"/>
  <p:tag name="KSO_WM_UNIT_USESOURCEFORMAT_APPLY" val="1"/>
</p:tagLst>
</file>

<file path=ppt/tags/tag329.xml><?xml version="1.0" encoding="utf-8"?>
<p:tagLst xmlns:p="http://schemas.openxmlformats.org/presentationml/2006/main">
  <p:tag name="KSO_WM_TEMPLATE_CATEGORY" val="custom"/>
  <p:tag name="KSO_WM_TEMPLATE_INDEX" val="20184862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BEAUTIFY_FLAG" val="#wm#"/>
  <p:tag name="KSO_WM_TAG_VERSION" val="1.0"/>
  <p:tag name="KSO_WM_UNIT_ID" val="custom20184862_25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84862_25*a*1"/>
  <p:tag name="KSO_WM_UNIT_NOCLEAR" val="0"/>
  <p:tag name="KSO_WM_UNIT_DIAGRAM_ISNUMVISUAL" val="0"/>
  <p:tag name="KSO_WM_UNIT_DIAGRAM_ISREFERUNIT" val="0"/>
  <p:tag name="KSO_WM_UNIT_PRESET_TEXT" val="LOREM IPSUM DOLOR"/>
  <p:tag name="KSO_WM_DIAGRAM_GROUP_CODE" val="m1-1"/>
  <p:tag name="KSO_WM_UNIT_TEXT_FILL_FORE_SCHEMECOLOR_INDEX" val="5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2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1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TEMPLATE_CATEGORY" val="custom"/>
  <p:tag name="KSO_WM_TEMPLATE_INDEX" val="20184862"/>
  <p:tag name="KSO_WM_UNIT_LAYERLEVEL" val="1_1_1"/>
  <p:tag name="KSO_WM_UNIT_HIGHLIGHT" val="0"/>
  <p:tag name="KSO_WM_UNIT_COMPATIBLE" val="0"/>
  <p:tag name="KSO_WM_BEAUTIFY_FLAG" val="#wm#"/>
  <p:tag name="KSO_WM_TAG_VERSION" val="1.0"/>
  <p:tag name="KSO_WM_UNIT_ID" val="custom20184862_25*m_h_f*1_1_1"/>
  <p:tag name="KSO_WM_UNIT_NOCLEAR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PRESET_TEXT" val="Lorem ipsum dolor sit amet, consectetur adipisicing elit.Lorem ipsum dolor sit amet, consectetur adipisicing elit.Lorem ipsum dolor sit amet"/>
  <p:tag name="KSO_WM_UNIT_VALUE" val="70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p="http://schemas.openxmlformats.org/presentationml/2006/main">
  <p:tag name="KSO_WM_TEMPLATE_CATEGORY" val="custom"/>
  <p:tag name="KSO_WM_TEMPLATE_INDEX" val="20184862"/>
  <p:tag name="KSO_WM_UNIT_LAYERLEVEL" val="1_1_1"/>
  <p:tag name="KSO_WM_UNIT_HIGHLIGHT" val="0"/>
  <p:tag name="KSO_WM_UNIT_COMPATIBLE" val="0"/>
  <p:tag name="KSO_WM_BEAUTIFY_FLAG" val="#wm#"/>
  <p:tag name="KSO_WM_TAG_VERSION" val="1.0"/>
  <p:tag name="KSO_WM_UNIT_ID" val="custom20184862_25*m_h_f*1_2_1"/>
  <p:tag name="KSO_WM_UNIT_NOCLEAR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PRESET_TEXT" val="Lorem ipsum dolor sit amet, consectetur adipisicing elit.Lorem ipsum dolor sit amet, consectetur adipisicing elit.Lorem ipsum dolor sit amet"/>
  <p:tag name="KSO_WM_UNIT_VALUE" val="72"/>
  <p:tag name="KSO_WM_UNIT_TEXT_FILL_FORE_SCHEMECOLOR_INDEX" val="13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TEMPLATE_CATEGORY" val="custom"/>
  <p:tag name="KSO_WM_TEMPLATE_INDEX" val="20184862"/>
  <p:tag name="KSO_WM_UNIT_LAYERLEVEL" val="1_1_1"/>
  <p:tag name="KSO_WM_UNIT_HIGHLIGHT" val="0"/>
  <p:tag name="KSO_WM_UNIT_COMPATIBLE" val="0"/>
  <p:tag name="KSO_WM_BEAUTIFY_FLAG" val="#wm#"/>
  <p:tag name="KSO_WM_TAG_VERSION" val="1.0"/>
  <p:tag name="KSO_WM_UNIT_ID" val="custom20184862_25*m_h_f*1_3_1"/>
  <p:tag name="KSO_WM_UNIT_NOCLEAR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PRESET_TEXT" val="Lorem ipsum dolor sit amet, consectetur adipisicing elit.Lorem ipsum dolor sit amet, consectetur adipisicing elit.Lorem ipsum dolor sit amet, consectetur adipisicing elit."/>
  <p:tag name="KSO_WM_UNIT_VALUE" val="99"/>
  <p:tag name="KSO_WM_UNIT_TEXT_FILL_FORE_SCHEMECOLOR_INDEX" val="13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1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8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TEMPLATE_CATEGORY" val="custom"/>
  <p:tag name="KSO_WM_TEMPLATE_INDEX" val="20184862"/>
  <p:tag name="KSO_WM_TAG_VERSION" val="1.0"/>
  <p:tag name="KSO_WM_UNIT_ID" val="custom20184862_25*m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TAG_VERSION" val="1.0"/>
  <p:tag name="KSO_WM_SLIDE_ITEM_CNT" val="3"/>
  <p:tag name="KSO_WM_SLIDE_LAYOUT" val="a_f_m"/>
  <p:tag name="KSO_WM_SLIDE_LAYOUT_CNT" val="1_1_1"/>
  <p:tag name="KSO_WM_SLIDE_TYPE" val="text"/>
  <p:tag name="KSO_WM_BEAUTIFY_FLAG" val="#wm#"/>
  <p:tag name="KSO_WM_SLIDE_POSITION" val="238*0"/>
  <p:tag name="KSO_WM_SLIDE_SIZE" val="700*540"/>
  <p:tag name="KSO_WM_COMBINE_RELATE_SLIDE_ID" val="background20184520_23"/>
  <p:tag name="KSO_WM_TEMPLATE_CATEGORY" val="custom"/>
  <p:tag name="KSO_WM_TEMPLATE_INDEX" val="20184862"/>
  <p:tag name="KSO_WM_SLIDE_ID" val="custom20184862_25"/>
  <p:tag name="KSO_WM_SLIDE_INDEX" val="25"/>
  <p:tag name="KSO_WM_TEMPLATE_SUBCATEGORY" val="0"/>
  <p:tag name="KSO_WM_SLIDE_SUBTYPE" val="diag"/>
  <p:tag name="KSO_WM_DIAGRAM_GROUP_CODE" val="m1-1"/>
  <p:tag name="KSO_WM_SLIDE_DIAGTYPE" val="m"/>
  <p:tag name="KSO_WM_TEMPLATE_MASTER_TYPE" val="1"/>
  <p:tag name="KSO_WM_TEMPLATE_COLOR_TYPE" val="1"/>
</p:tagLst>
</file>

<file path=ppt/tags/tag341.xml><?xml version="1.0" encoding="utf-8"?>
<p:tagLst xmlns:p="http://schemas.openxmlformats.org/presentationml/2006/main">
  <p:tag name="KSO_WM_TEMPLATE_CATEGORY" val="custom"/>
  <p:tag name="KSO_WM_TEMPLATE_INDEX" val="20184862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84862_30*a*1"/>
  <p:tag name="KSO_WM_UNIT_NOCLEAR" val="1"/>
  <p:tag name="KSO_WM_UNIT_DIAGRAM_ISNUMVISUAL" val="0"/>
  <p:tag name="KSO_WM_UNIT_DIAGRAM_ISREFERUNIT" val="0"/>
  <p:tag name="KSO_WM_UNIT_TYPE" val="a"/>
  <p:tag name="KSO_WM_UNIT_INDEX" val="1"/>
  <p:tag name="KSO_WM_UNIT_PRESET_TEXT" val="THANK YOU"/>
</p:tagLst>
</file>

<file path=ppt/tags/tag342.xml><?xml version="1.0" encoding="utf-8"?>
<p:tagLst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background20184520_28"/>
  <p:tag name="KSO_WM_TEMPLATE_CATEGORY" val="custom"/>
  <p:tag name="KSO_WM_TEMPLATE_INDEX" val="20184862"/>
  <p:tag name="KSO_WM_SLIDE_ID" val="custom20184862_30"/>
  <p:tag name="KSO_WM_SLIDE_INDEX" val="30"/>
  <p:tag name="KSO_WM_TEMPLATE_SUBCATEGORY" val="0"/>
  <p:tag name="KSO_WM_SLIDE_SUBTYPE" val="pureTxt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commondata" val="eyJoZGlkIjoiYjEzMDQxNWQ1MDQyZjM3YjE5MDc0YTMyNWUwNDhmZjAifQ=="/>
  <p:tag name="KSO_WPP_MARK_KEY" val="7b86eada-0e9d-4d79-9794-4bba021ccd64"/>
  <p:tag name="COMMONDATA" val="eyJoZGlkIjoiZWZmMzY0ZjU2M2JiYWIzMDA4OWYxYTIxZDBiOTc5YzgifQ==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0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1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2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3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4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5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6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7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8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19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2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20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21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22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23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3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4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5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6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7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8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ppt/theme/themeOverride9.xml><?xml version="1.0" encoding="utf-8"?>
<a:themeOverride xmlns:a="http://schemas.openxmlformats.org/drawingml/2006/main">
  <a:clrScheme name="1.1.1.1.1.1.1.20184862">
    <a:dk1>
      <a:srgbClr val="000000"/>
    </a:dk1>
    <a:lt1>
      <a:srgbClr val="FFFFFF"/>
    </a:lt1>
    <a:dk2>
      <a:srgbClr val="CFF3FA"/>
    </a:dk2>
    <a:lt2>
      <a:srgbClr val="FDE7E6"/>
    </a:lt2>
    <a:accent1>
      <a:srgbClr val="5EB6DD"/>
    </a:accent1>
    <a:accent2>
      <a:srgbClr val="5FACEB"/>
    </a:accent2>
    <a:accent3>
      <a:srgbClr val="759EEF"/>
    </a:accent3>
    <a:accent4>
      <a:srgbClr val="9389E8"/>
    </a:accent4>
    <a:accent5>
      <a:srgbClr val="B870D8"/>
    </a:accent5>
    <a:accent6>
      <a:srgbClr val="D54CBA"/>
    </a:accent6>
    <a:hlink>
      <a:srgbClr val="46ABD9"/>
    </a:hlink>
    <a:folHlink>
      <a:srgbClr val="AB69A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WPS 演示</Application>
  <PresentationFormat>宽屏</PresentationFormat>
  <Paragraphs>132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2_Office 主题​​</vt:lpstr>
      <vt:lpstr>食品零售数据分析</vt:lpstr>
      <vt:lpstr>PowerPoint 演示文稿</vt:lpstr>
      <vt:lpstr>2</vt:lpstr>
      <vt:lpstr>PowerPoint 演示文稿</vt:lpstr>
      <vt:lpstr>思路流程展示</vt:lpstr>
      <vt:lpstr>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泽昊一激灵</cp:lastModifiedBy>
  <cp:revision>258</cp:revision>
  <dcterms:created xsi:type="dcterms:W3CDTF">2019-06-19T02:08:00Z</dcterms:created>
  <dcterms:modified xsi:type="dcterms:W3CDTF">2023-11-07T10:00:16Z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2052-11.1.0.15319</vt:lpwstr>
  </property>
  <property fmtid="{D5CDD505-2E9C-101B-9397-08002B2CF9AE}" pid="3" name="ICV">
    <vt:lpwstr>DAB86503D809466EA666D3E38AF3ED95_11</vt:lpwstr>
  </property>
</Properties>
</file>